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84" r:id="rId19"/>
    <p:sldId id="278" r:id="rId20"/>
    <p:sldId id="258" r:id="rId21"/>
    <p:sldId id="279" r:id="rId22"/>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60" dt="2018-12-04T00:52:16.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84371" autoAdjust="0"/>
  </p:normalViewPr>
  <p:slideViewPr>
    <p:cSldViewPr snapToGrid="0" snapToObjects="1">
      <p:cViewPr varScale="1">
        <p:scale>
          <a:sx n="159" d="100"/>
          <a:sy n="159" d="100"/>
        </p:scale>
        <p:origin x="1358" y="91"/>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53:30.107" v="1127" actId="20577"/>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4T00:53:30.107" v="1127"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4T00:53:30.107" v="1127" actId="20577"/>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51:52.849" v="1090" actId="1035"/>
        <pc:sldMkLst>
          <pc:docMk/>
          <pc:sldMk cId="3986341747" sldId="290"/>
        </pc:sldMkLst>
        <pc:spChg chg="mod">
          <ac:chgData name="Ugur Uysal" userId="d57be18797cc43e3" providerId="LiveId" clId="{A25FC2B1-CA1A-46CD-AC74-D5538A0153BA}" dt="2018-12-04T00:51:52.849" v="1090" actId="1035"/>
          <ac:spMkLst>
            <pc:docMk/>
            <pc:sldMk cId="3986341747" sldId="290"/>
            <ac:spMk id="7" creationId="{BFAF4D15-542C-4445-9549-5B7E20550787}"/>
          </ac:spMkLst>
        </pc:spChg>
      </pc:sldChg>
    </pc:docChg>
  </pc:docChgLst>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1.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3709"/>
            <a:ext cx="8299514" cy="39152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lethality, cost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in AI, cognitive load, and synchronization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Decision making under human authority (laws and ethics).</a:t>
            </a:r>
          </a:p>
          <a:p>
            <a:pPr marL="0" indent="0">
              <a:lnSpc>
                <a:spcPct val="100000"/>
              </a:lnSpc>
              <a:spcBef>
                <a:spcPts val="0"/>
              </a:spcBef>
              <a:buNone/>
              <a:defRPr/>
            </a:pPr>
            <a:r>
              <a:rPr lang="en-US" sz="2200" dirty="0">
                <a:latin typeface="Helvetica Neue"/>
                <a:cs typeface="Helvetica" charset="0"/>
              </a:rPr>
              <a:t> </a:t>
            </a:r>
          </a:p>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a:t>
            </a:r>
            <a:endParaRPr lang="en-US" sz="2200" dirty="0">
              <a:latin typeface="Helvetica Neue"/>
              <a:cs typeface="Helvetica" charset="0"/>
            </a:endParaRPr>
          </a:p>
          <a:p>
            <a:pPr>
              <a:lnSpc>
                <a:spcPct val="100000"/>
              </a:lnSpc>
              <a:spcBef>
                <a:spcPts val="0"/>
              </a:spcBef>
              <a:defRPr/>
            </a:pPr>
            <a:r>
              <a:rPr lang="en-US" sz="2400" dirty="0">
                <a:latin typeface="Helvetica Neue"/>
                <a:cs typeface="Helvetica" charset="0"/>
              </a:rPr>
              <a:t>Hypothesis 1 and 2 could not be rejected.</a:t>
            </a:r>
          </a:p>
          <a:p>
            <a:pPr>
              <a:lnSpc>
                <a:spcPct val="100000"/>
              </a:lnSpc>
              <a:spcBef>
                <a:spcPts val="0"/>
              </a:spcBef>
              <a:defRPr/>
            </a:pPr>
            <a:r>
              <a:rPr lang="en-US" sz="2400" dirty="0" err="1">
                <a:latin typeface="Helvetica Neue"/>
                <a:cs typeface="Helvetica" charset="0"/>
              </a:rPr>
              <a:t>ArmA</a:t>
            </a:r>
            <a:r>
              <a:rPr lang="en-US" sz="2400" dirty="0">
                <a:latin typeface="Helvetica Neue"/>
                <a:cs typeface="Helvetica" charset="0"/>
              </a:rPr>
              <a:t> 3 as a viable modeling and simulation platform.</a:t>
            </a:r>
          </a:p>
          <a:p>
            <a:pPr>
              <a:lnSpc>
                <a:spcPct val="100000"/>
              </a:lnSpc>
              <a:spcBef>
                <a:spcPts val="0"/>
              </a:spcBef>
              <a:defRPr/>
            </a:pPr>
            <a:endParaRPr lang="de-DE" sz="2000" dirty="0">
              <a:solidFill>
                <a:schemeClr val="dk1"/>
              </a:solidFill>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00629"/>
            <a:ext cx="8299514" cy="340204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a:t>
            </a:r>
            <a:r>
              <a:rPr lang="en-US" sz="2200" b="1" dirty="0">
                <a:solidFill>
                  <a:srgbClr val="FFCA29"/>
                </a:solidFill>
                <a:latin typeface="Helvetica" charset="0"/>
                <a:cs typeface="Helvetica" charset="0"/>
              </a:rPr>
              <a:t>operations in denied areas</a:t>
            </a:r>
            <a:r>
              <a:rPr lang="en-US" sz="2400" dirty="0"/>
              <a:t> </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with </a:t>
            </a:r>
            <a:r>
              <a:rPr lang="en-US" sz="2200" b="1" dirty="0">
                <a:solidFill>
                  <a:srgbClr val="FFCA29"/>
                </a:solidFill>
                <a:latin typeface="Helvetica" charset="0"/>
                <a:cs typeface="Helvetica" charset="0"/>
              </a:rPr>
              <a:t>Machine Learning </a:t>
            </a:r>
            <a:r>
              <a:rPr lang="en-US" sz="2400" dirty="0"/>
              <a:t>techniques.</a:t>
            </a:r>
          </a:p>
        </p:txBody>
      </p:sp>
    </p:spTree>
    <p:extLst>
      <p:ext uri="{BB962C8B-B14F-4D97-AF65-F5344CB8AC3E}">
        <p14:creationId xmlns:p14="http://schemas.microsoft.com/office/powerpoint/2010/main" val="337661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6</TotalTime>
  <Words>2453</Words>
  <Application>Microsoft Office PowerPoint</Application>
  <PresentationFormat>On-screen Show (16:9)</PresentationFormat>
  <Paragraphs>224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Conclusion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knightwing</cp:lastModifiedBy>
  <cp:revision>33</cp:revision>
  <cp:lastPrinted>2017-11-07T21:20:52Z</cp:lastPrinted>
  <dcterms:created xsi:type="dcterms:W3CDTF">2016-09-13T13:48:42Z</dcterms:created>
  <dcterms:modified xsi:type="dcterms:W3CDTF">2018-12-04T03:09:33Z</dcterms:modified>
</cp:coreProperties>
</file>